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4630400" cy="8229600"/>
  <p:notesSz cx="6858000" cy="9144000"/>
  <p:defaultTextStyle>
    <a:defPPr>
      <a:defRPr lang="en-US"/>
    </a:defPPr>
    <a:lvl1pPr marL="0" algn="l" defTabSz="653110" rtl="0" eaLnBrk="1" latinLnBrk="0" hangingPunct="1">
      <a:defRPr sz="2571" kern="1200">
        <a:solidFill>
          <a:schemeClr val="tx1"/>
        </a:solidFill>
        <a:latin typeface="+mn-lt"/>
        <a:ea typeface="+mn-ea"/>
        <a:cs typeface="+mn-cs"/>
      </a:defRPr>
    </a:lvl1pPr>
    <a:lvl2pPr marL="653110" algn="l" defTabSz="653110" rtl="0" eaLnBrk="1" latinLnBrk="0" hangingPunct="1">
      <a:defRPr sz="2571" kern="1200">
        <a:solidFill>
          <a:schemeClr val="tx1"/>
        </a:solidFill>
        <a:latin typeface="+mn-lt"/>
        <a:ea typeface="+mn-ea"/>
        <a:cs typeface="+mn-cs"/>
      </a:defRPr>
    </a:lvl2pPr>
    <a:lvl3pPr marL="1306220" algn="l" defTabSz="653110" rtl="0" eaLnBrk="1" latinLnBrk="0" hangingPunct="1">
      <a:defRPr sz="2571" kern="1200">
        <a:solidFill>
          <a:schemeClr val="tx1"/>
        </a:solidFill>
        <a:latin typeface="+mn-lt"/>
        <a:ea typeface="+mn-ea"/>
        <a:cs typeface="+mn-cs"/>
      </a:defRPr>
    </a:lvl3pPr>
    <a:lvl4pPr marL="1959331" algn="l" defTabSz="653110" rtl="0" eaLnBrk="1" latinLnBrk="0" hangingPunct="1">
      <a:defRPr sz="2571" kern="1200">
        <a:solidFill>
          <a:schemeClr val="tx1"/>
        </a:solidFill>
        <a:latin typeface="+mn-lt"/>
        <a:ea typeface="+mn-ea"/>
        <a:cs typeface="+mn-cs"/>
      </a:defRPr>
    </a:lvl4pPr>
    <a:lvl5pPr marL="2612441" algn="l" defTabSz="653110" rtl="0" eaLnBrk="1" latinLnBrk="0" hangingPunct="1">
      <a:defRPr sz="2571" kern="1200">
        <a:solidFill>
          <a:schemeClr val="tx1"/>
        </a:solidFill>
        <a:latin typeface="+mn-lt"/>
        <a:ea typeface="+mn-ea"/>
        <a:cs typeface="+mn-cs"/>
      </a:defRPr>
    </a:lvl5pPr>
    <a:lvl6pPr marL="3265551" algn="l" defTabSz="653110" rtl="0" eaLnBrk="1" latinLnBrk="0" hangingPunct="1">
      <a:defRPr sz="2571" kern="1200">
        <a:solidFill>
          <a:schemeClr val="tx1"/>
        </a:solidFill>
        <a:latin typeface="+mn-lt"/>
        <a:ea typeface="+mn-ea"/>
        <a:cs typeface="+mn-cs"/>
      </a:defRPr>
    </a:lvl6pPr>
    <a:lvl7pPr marL="3918661" algn="l" defTabSz="653110" rtl="0" eaLnBrk="1" latinLnBrk="0" hangingPunct="1">
      <a:defRPr sz="2571" kern="1200">
        <a:solidFill>
          <a:schemeClr val="tx1"/>
        </a:solidFill>
        <a:latin typeface="+mn-lt"/>
        <a:ea typeface="+mn-ea"/>
        <a:cs typeface="+mn-cs"/>
      </a:defRPr>
    </a:lvl7pPr>
    <a:lvl8pPr marL="4571771" algn="l" defTabSz="653110" rtl="0" eaLnBrk="1" latinLnBrk="0" hangingPunct="1">
      <a:defRPr sz="2571" kern="1200">
        <a:solidFill>
          <a:schemeClr val="tx1"/>
        </a:solidFill>
        <a:latin typeface="+mn-lt"/>
        <a:ea typeface="+mn-ea"/>
        <a:cs typeface="+mn-cs"/>
      </a:defRPr>
    </a:lvl8pPr>
    <a:lvl9pPr marL="5224882" algn="l" defTabSz="653110" rtl="0" eaLnBrk="1" latinLnBrk="0" hangingPunct="1">
      <a:defRPr sz="257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 userDrawn="1">
          <p15:clr>
            <a:srgbClr val="A4A3A4"/>
          </p15:clr>
        </p15:guide>
        <p15:guide id="2" pos="46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5A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09"/>
    <p:restoredTop sz="94613"/>
  </p:normalViewPr>
  <p:slideViewPr>
    <p:cSldViewPr snapToGrid="0" snapToObjects="1">
      <p:cViewPr>
        <p:scale>
          <a:sx n="65" d="100"/>
          <a:sy n="65" d="100"/>
        </p:scale>
        <p:origin x="1536" y="984"/>
      </p:cViewPr>
      <p:guideLst>
        <p:guide orient="horz" pos="2592"/>
        <p:guide pos="46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2556511"/>
            <a:ext cx="12435840" cy="17640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4560" y="4663440"/>
            <a:ext cx="10241280" cy="21031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333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160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07040" y="329566"/>
            <a:ext cx="3291840" cy="702183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1520" y="329566"/>
            <a:ext cx="9631680" cy="702183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288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00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701" y="5288281"/>
            <a:ext cx="12435840" cy="16344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701" y="3488056"/>
            <a:ext cx="12435840" cy="180022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600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1920240"/>
            <a:ext cx="6461760" cy="5431156"/>
          </a:xfr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7120" y="1920240"/>
            <a:ext cx="6461760" cy="5431156"/>
          </a:xfr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6/12/17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74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842136"/>
            <a:ext cx="6464301" cy="76771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609850"/>
            <a:ext cx="6464301" cy="4741546"/>
          </a:xfrm>
        </p:spPr>
        <p:txBody>
          <a:bodyPr/>
          <a:lstStyle>
            <a:lvl1pPr>
              <a:defRPr sz="288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32041" y="1842136"/>
            <a:ext cx="6466840" cy="76771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32041" y="2609850"/>
            <a:ext cx="6466840" cy="4741546"/>
          </a:xfrm>
        </p:spPr>
        <p:txBody>
          <a:bodyPr/>
          <a:lstStyle>
            <a:lvl1pPr>
              <a:defRPr sz="288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6/12/17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447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6/12/17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292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6/12/17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116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1" y="327660"/>
            <a:ext cx="4813301" cy="139446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0080" y="327660"/>
            <a:ext cx="8178800" cy="7023736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1" y="1722120"/>
            <a:ext cx="4813301" cy="5629276"/>
          </a:xfrm>
        </p:spPr>
        <p:txBody>
          <a:bodyPr/>
          <a:lstStyle>
            <a:lvl1pPr marL="0" indent="0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6/12/17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212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7661" y="5760720"/>
            <a:ext cx="8778240" cy="680086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67661" y="735330"/>
            <a:ext cx="8778240" cy="4937760"/>
          </a:xfrm>
        </p:spPr>
        <p:txBody>
          <a:bodyPr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67661" y="6440806"/>
            <a:ext cx="8778240" cy="965834"/>
          </a:xfrm>
        </p:spPr>
        <p:txBody>
          <a:bodyPr/>
          <a:lstStyle>
            <a:lvl1pPr marL="0" indent="0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6/12/17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78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329566"/>
            <a:ext cx="131673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920240"/>
            <a:ext cx="13167360" cy="5431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1520" y="7627621"/>
            <a:ext cx="3413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835C9-62E3-F94C-9407-4EC097A978FD}" type="datetimeFigureOut">
              <a:rPr lang="en-US" smtClean="0"/>
              <a:t>6/12/17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98720" y="7627621"/>
            <a:ext cx="46329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85120" y="7627621"/>
            <a:ext cx="3413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595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48640" rtl="0" eaLnBrk="1" latinLnBrk="0" hangingPunct="1"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1480" algn="l" defTabSz="548640" rtl="0" eaLnBrk="1" latinLnBrk="0" hangingPunct="1">
        <a:spcBef>
          <a:spcPct val="20000"/>
        </a:spcBef>
        <a:buFont typeface="Arial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891540" indent="-342900" algn="l" defTabSz="548640" rtl="0" eaLnBrk="1" latinLnBrk="0" hangingPunct="1">
        <a:spcBef>
          <a:spcPct val="20000"/>
        </a:spcBef>
        <a:buFont typeface="Arial"/>
        <a:buChar char="–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548640" rtl="0" eaLnBrk="1" latinLnBrk="0" hangingPunct="1">
        <a:spcBef>
          <a:spcPct val="20000"/>
        </a:spcBef>
        <a:buFont typeface="Arial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54864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548640" rtl="0" eaLnBrk="1" latinLnBrk="0" hangingPunct="1">
        <a:spcBef>
          <a:spcPct val="20000"/>
        </a:spcBef>
        <a:buFont typeface="Arial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54864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54864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54864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54864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306" y="-125917"/>
            <a:ext cx="14854253" cy="83555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6470" y="-222564"/>
            <a:ext cx="14878973" cy="8369422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47816" y="3551268"/>
            <a:ext cx="9138005" cy="1956650"/>
          </a:xfrm>
        </p:spPr>
        <p:txBody>
          <a:bodyPr>
            <a:noAutofit/>
          </a:bodyPr>
          <a:lstStyle/>
          <a:p>
            <a:r>
              <a:rPr lang="en-US" b="1" i="1" dirty="0" smtClean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 NEW WAY OF EXPERIENCING </a:t>
            </a:r>
          </a:p>
          <a:p>
            <a:r>
              <a:rPr lang="en-US" b="1" i="1" dirty="0" smtClean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LIFE TOGETHER IN THE BIBLE</a:t>
            </a:r>
            <a:endParaRPr lang="en-US" b="1" i="1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354" y="247959"/>
            <a:ext cx="5645515" cy="1163254"/>
          </a:xfrm>
          <a:prstGeom prst="rect">
            <a:avLst/>
          </a:prstGeom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3090972" y="7184786"/>
            <a:ext cx="4308728" cy="930888"/>
          </a:xfrm>
          <a:prstGeom prst="rect">
            <a:avLst/>
          </a:prstGeom>
        </p:spPr>
        <p:txBody>
          <a:bodyPr vert="horz" lIns="109728" tIns="54864" rIns="109728" bIns="54864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80" b="1" dirty="0" err="1">
                <a:solidFill>
                  <a:srgbClr val="5A5A5A"/>
                </a:solidFill>
                <a:latin typeface="Avenir Book" charset="0"/>
                <a:ea typeface="Avenir Book" charset="0"/>
                <a:cs typeface="Avenir Book" charset="0"/>
              </a:rPr>
              <a:t>ImmerseBible.com</a:t>
            </a:r>
            <a:endParaRPr lang="en-US" sz="2880" b="1" dirty="0">
              <a:solidFill>
                <a:srgbClr val="5A5A5A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74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" y="0"/>
            <a:ext cx="14616853" cy="8229600"/>
          </a:xfrm>
          <a:prstGeom prst="rect">
            <a:avLst/>
          </a:prstGeom>
        </p:spPr>
      </p:pic>
      <p:pic>
        <p:nvPicPr>
          <p:cNvPr id="6" name="Picture 5" descr="Beginning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928" y="-1292701"/>
            <a:ext cx="4722589" cy="7083259"/>
          </a:xfrm>
          <a:prstGeom prst="rect">
            <a:avLst/>
          </a:prstGeom>
        </p:spPr>
      </p:pic>
      <p:pic>
        <p:nvPicPr>
          <p:cNvPr id="7" name="Picture 6" descr="Chronicl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968" y="2629942"/>
            <a:ext cx="4722589" cy="7083259"/>
          </a:xfrm>
          <a:prstGeom prst="rect">
            <a:avLst/>
          </a:prstGeom>
        </p:spPr>
      </p:pic>
      <p:pic>
        <p:nvPicPr>
          <p:cNvPr id="8" name="Picture 7" descr="Kingdom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717" y="-1292701"/>
            <a:ext cx="4722589" cy="7083259"/>
          </a:xfrm>
          <a:prstGeom prst="rect">
            <a:avLst/>
          </a:prstGeom>
        </p:spPr>
      </p:pic>
      <p:pic>
        <p:nvPicPr>
          <p:cNvPr id="9" name="Picture 8" descr="Messiah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5426" y="2629942"/>
            <a:ext cx="4722589" cy="7083259"/>
          </a:xfrm>
          <a:prstGeom prst="rect">
            <a:avLst/>
          </a:prstGeom>
        </p:spPr>
      </p:pic>
      <p:pic>
        <p:nvPicPr>
          <p:cNvPr id="10" name="Picture 9" descr="Poet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677" y="2629942"/>
            <a:ext cx="4722589" cy="7083259"/>
          </a:xfrm>
          <a:prstGeom prst="rect">
            <a:avLst/>
          </a:prstGeom>
        </p:spPr>
      </p:pic>
      <p:pic>
        <p:nvPicPr>
          <p:cNvPr id="11" name="Picture 10" descr="Prophet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6386" y="-1292701"/>
            <a:ext cx="4722589" cy="7083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14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11</Words>
  <Application>Microsoft Macintosh PowerPoint</Application>
  <PresentationFormat>Custom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Avenir Book</vt:lpstr>
      <vt:lpstr>Calibri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 bell</dc:creator>
  <cp:lastModifiedBy>Jon Bell</cp:lastModifiedBy>
  <cp:revision>6</cp:revision>
  <dcterms:created xsi:type="dcterms:W3CDTF">2017-06-06T14:06:52Z</dcterms:created>
  <dcterms:modified xsi:type="dcterms:W3CDTF">2017-06-12T23:36:45Z</dcterms:modified>
</cp:coreProperties>
</file>