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5A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17"/>
    <p:restoredTop sz="94682"/>
  </p:normalViewPr>
  <p:slideViewPr>
    <p:cSldViewPr snapToGrid="0" snapToObjects="1">
      <p:cViewPr>
        <p:scale>
          <a:sx n="65" d="100"/>
          <a:sy n="65" d="100"/>
        </p:scale>
        <p:origin x="1680" y="1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333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160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288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00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00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74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6/6/17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47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6/6/17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292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16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212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35C9-62E3-F94C-9407-4EC097A978FD}" type="datetimeFigureOut">
              <a:rPr lang="en-US" smtClean="0"/>
              <a:t>6/6/17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78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835C9-62E3-F94C-9407-4EC097A978FD}" type="datetimeFigureOut">
              <a:rPr lang="en-US" smtClean="0"/>
              <a:t>6/6/17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51A92-EEA1-A048-81E0-91276A8A33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9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9255" y="-104931"/>
            <a:ext cx="12378544" cy="69629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973" y="-185471"/>
            <a:ext cx="12521726" cy="704347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2513" y="2959390"/>
            <a:ext cx="7615004" cy="1630542"/>
          </a:xfrm>
        </p:spPr>
        <p:txBody>
          <a:bodyPr>
            <a:no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A NEW WAY OF EXPERIENCING </a:t>
            </a:r>
          </a:p>
          <a:p>
            <a:r>
              <a:rPr lang="en-US" b="1" i="1" dirty="0" smtClean="0">
                <a:solidFill>
                  <a:schemeClr val="bg1"/>
                </a:solidFill>
                <a:latin typeface="Avenir Book" charset="0"/>
                <a:ea typeface="Avenir Book" charset="0"/>
                <a:cs typeface="Avenir Book" charset="0"/>
              </a:rPr>
              <a:t>LIFE TOGETHER IN THE BIBLE</a:t>
            </a:r>
            <a:endParaRPr lang="en-US" b="1" i="1" dirty="0">
              <a:solidFill>
                <a:schemeClr val="bg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128" y="206633"/>
            <a:ext cx="4704596" cy="969378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1051809" y="5987322"/>
            <a:ext cx="3590607" cy="775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err="1" smtClean="0">
                <a:solidFill>
                  <a:srgbClr val="5A5A5A"/>
                </a:solidFill>
                <a:latin typeface="Avenir Book" charset="0"/>
                <a:ea typeface="Avenir Book" charset="0"/>
                <a:cs typeface="Avenir Book" charset="0"/>
              </a:rPr>
              <a:t>ImmerseBible.com</a:t>
            </a:r>
            <a:endParaRPr lang="en-US" sz="2400" b="1" dirty="0">
              <a:solidFill>
                <a:srgbClr val="5A5A5A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74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2711" y="0"/>
            <a:ext cx="12192000" cy="6858000"/>
          </a:xfrm>
          <a:prstGeom prst="rect">
            <a:avLst/>
          </a:prstGeom>
        </p:spPr>
      </p:pic>
      <p:pic>
        <p:nvPicPr>
          <p:cNvPr id="6" name="Picture 5" descr="Beginning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147" y="-1110382"/>
            <a:ext cx="3935491" cy="5902716"/>
          </a:xfrm>
          <a:prstGeom prst="rect">
            <a:avLst/>
          </a:prstGeom>
        </p:spPr>
      </p:pic>
      <p:pic>
        <p:nvPicPr>
          <p:cNvPr id="7" name="Picture 6" descr="Chronicle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147" y="2191618"/>
            <a:ext cx="3935491" cy="5902716"/>
          </a:xfrm>
          <a:prstGeom prst="rect">
            <a:avLst/>
          </a:prstGeom>
        </p:spPr>
      </p:pic>
      <p:pic>
        <p:nvPicPr>
          <p:cNvPr id="8" name="Picture 7" descr="Kingdom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010" y="-1110382"/>
            <a:ext cx="3935491" cy="5902716"/>
          </a:xfrm>
          <a:prstGeom prst="rect">
            <a:avLst/>
          </a:prstGeom>
        </p:spPr>
      </p:pic>
      <p:pic>
        <p:nvPicPr>
          <p:cNvPr id="9" name="Picture 8" descr="Messiah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166" y="2191618"/>
            <a:ext cx="3935491" cy="5902716"/>
          </a:xfrm>
          <a:prstGeom prst="rect">
            <a:avLst/>
          </a:prstGeom>
        </p:spPr>
      </p:pic>
      <p:pic>
        <p:nvPicPr>
          <p:cNvPr id="10" name="Picture 9" descr="Poet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010" y="2191618"/>
            <a:ext cx="3935491" cy="5902716"/>
          </a:xfrm>
          <a:prstGeom prst="rect">
            <a:avLst/>
          </a:prstGeom>
        </p:spPr>
      </p:pic>
      <p:pic>
        <p:nvPicPr>
          <p:cNvPr id="11" name="Picture 10" descr="Prophet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166" y="-1110382"/>
            <a:ext cx="3935491" cy="590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14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11</Words>
  <Application>Microsoft Macintosh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Avenir Book</vt:lpstr>
      <vt:lpstr>Calibri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 bell</dc:creator>
  <cp:lastModifiedBy>Jon Bell</cp:lastModifiedBy>
  <cp:revision>4</cp:revision>
  <dcterms:created xsi:type="dcterms:W3CDTF">2017-06-06T14:06:52Z</dcterms:created>
  <dcterms:modified xsi:type="dcterms:W3CDTF">2017-06-06T15:03:16Z</dcterms:modified>
</cp:coreProperties>
</file>